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2" r:id="rId2"/>
    <p:sldId id="299" r:id="rId3"/>
    <p:sldId id="300" r:id="rId4"/>
    <p:sldId id="301" r:id="rId5"/>
    <p:sldId id="302" r:id="rId6"/>
    <p:sldId id="303" r:id="rId7"/>
    <p:sldId id="293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6FFCC"/>
    <a:srgbClr val="CC0000"/>
    <a:srgbClr val="00FFCC"/>
    <a:srgbClr val="9E5ECE"/>
    <a:srgbClr val="E0108C"/>
    <a:srgbClr val="E75E09"/>
    <a:srgbClr val="FF9900"/>
    <a:srgbClr val="D09A00"/>
    <a:srgbClr val="474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9" autoAdjust="0"/>
    <p:restoredTop sz="86076" autoAdjust="0"/>
  </p:normalViewPr>
  <p:slideViewPr>
    <p:cSldViewPr>
      <p:cViewPr varScale="1">
        <p:scale>
          <a:sx n="100" d="100"/>
          <a:sy n="100" d="100"/>
        </p:scale>
        <p:origin x="1866" y="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1DE3A-1371-4890-95B1-D7DF12AFCE04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4C58-3D40-4C6E-B573-86760DD09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2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75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95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8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8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0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4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8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9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5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6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2EFB-BAF7-4570-9AC8-2F87496D33B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9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60154" y="2050306"/>
            <a:ext cx="9144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defRPr/>
            </a:pPr>
            <a:endParaRPr kumimoji="1" lang="ru-RU" sz="2400" b="1" dirty="0" smtClean="0">
              <a:ln w="1905"/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kumimoji="1" lang="ru-RU" sz="3200" b="1" i="1" dirty="0" smtClean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3200" b="1" i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1000" b="1" dirty="0" smtClean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4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«Аварийность </a:t>
            </a:r>
            <a:r>
              <a:rPr kumimoji="1" lang="ru-RU" sz="24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на опасных производственных объектах химического комплекса, </a:t>
            </a:r>
            <a:r>
              <a:rPr kumimoji="1" lang="ru-RU" sz="24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нефтепродуктообеспечения, хранения </a:t>
            </a:r>
            <a:br>
              <a:rPr kumimoji="1" lang="ru-RU" sz="24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ru-RU" sz="24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kumimoji="1" lang="ru-RU" sz="24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переработки растительного </a:t>
            </a:r>
            <a:r>
              <a:rPr kumimoji="1" lang="ru-RU" sz="24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сырья и транспортирования опасных веществ</a:t>
            </a:r>
            <a:br>
              <a:rPr kumimoji="1" lang="ru-RU" sz="24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ru-RU" sz="24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sz="24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</a:t>
            </a:r>
            <a:r>
              <a:rPr kumimoji="1" lang="ru-RU" sz="24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2020-2023 гг.»</a:t>
            </a:r>
          </a:p>
          <a:p>
            <a:pPr algn="ctr">
              <a:lnSpc>
                <a:spcPct val="90000"/>
              </a:lnSpc>
              <a:defRPr/>
            </a:pPr>
            <a:endParaRPr lang="ru-RU" sz="2400" b="1" dirty="0"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endParaRPr lang="ru-RU" sz="2200" i="1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5661248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ru-RU" sz="24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kumimoji="1" lang="ru-RU" sz="24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. Москва</a:t>
            </a:r>
          </a:p>
          <a:p>
            <a:pPr algn="ctr" eaLnBrk="0" hangingPunct="0">
              <a:defRPr/>
            </a:pPr>
            <a:r>
              <a:rPr kumimoji="1" lang="ru-RU" sz="2400" b="1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26.09.2023</a:t>
            </a:r>
            <a:endParaRPr kumimoji="1" lang="ru-RU" sz="24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81593" y="4509120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76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2400"/>
            <a:ext cx="9144000" cy="1620838"/>
            <a:chOff x="0" y="-235"/>
            <a:chExt cx="5760" cy="1021"/>
          </a:xfrm>
        </p:grpSpPr>
        <p:sp>
          <p:nvSpPr>
            <p:cNvPr id="1742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463" y="-235"/>
              <a:ext cx="524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7428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66189" y="1619702"/>
            <a:ext cx="9174163" cy="9694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1900" b="1" i="1" dirty="0">
                <a:latin typeface="Times New Roman" pitchFamily="18" charset="0"/>
                <a:ea typeface="+mj-ea"/>
              </a:rPr>
              <a:t>5 сентября 2020 </a:t>
            </a:r>
            <a:r>
              <a:rPr lang="ru-RU" sz="1900" b="1" i="1" dirty="0" smtClean="0">
                <a:latin typeface="Times New Roman" pitchFamily="18" charset="0"/>
                <a:ea typeface="+mj-ea"/>
              </a:rPr>
              <a:t>г. </a:t>
            </a:r>
            <a:r>
              <a:rPr lang="ru-RU" sz="1900" i="1" dirty="0" smtClean="0">
                <a:latin typeface="Times New Roman" pitchFamily="18" charset="0"/>
                <a:ea typeface="+mj-ea"/>
              </a:rPr>
              <a:t>произошло возгорание розлива бензола, </a:t>
            </a:r>
            <a:br>
              <a:rPr lang="ru-RU" sz="1900" i="1" dirty="0" smtClean="0">
                <a:latin typeface="Times New Roman" pitchFamily="18" charset="0"/>
                <a:ea typeface="+mj-ea"/>
              </a:rPr>
            </a:br>
            <a:r>
              <a:rPr lang="ru-RU" sz="1900" i="1" dirty="0" smtClean="0">
                <a:latin typeface="Times New Roman" pitchFamily="18" charset="0"/>
                <a:ea typeface="+mj-ea"/>
              </a:rPr>
              <a:t>на </a:t>
            </a:r>
            <a:r>
              <a:rPr lang="ru-RU" sz="1900" i="1" dirty="0">
                <a:latin typeface="Times New Roman" pitchFamily="18" charset="0"/>
                <a:ea typeface="+mj-ea"/>
              </a:rPr>
              <a:t>опасном </a:t>
            </a:r>
            <a:r>
              <a:rPr lang="ru-RU" sz="1900" i="1" dirty="0" smtClean="0">
                <a:latin typeface="Times New Roman" pitchFamily="18" charset="0"/>
                <a:ea typeface="+mj-ea"/>
              </a:rPr>
              <a:t>производственном объекте «</a:t>
            </a:r>
            <a:r>
              <a:rPr lang="ru-RU" sz="1900" i="1" dirty="0">
                <a:latin typeface="Times New Roman" pitchFamily="18" charset="0"/>
                <a:ea typeface="+mj-ea"/>
              </a:rPr>
              <a:t>Площадка цеха по производству </a:t>
            </a:r>
            <a:r>
              <a:rPr lang="ru-RU" sz="1900" i="1" dirty="0" smtClean="0">
                <a:latin typeface="Times New Roman" pitchFamily="18" charset="0"/>
                <a:ea typeface="+mj-ea"/>
              </a:rPr>
              <a:t/>
            </a:r>
            <a:br>
              <a:rPr lang="ru-RU" sz="1900" i="1" dirty="0" smtClean="0">
                <a:latin typeface="Times New Roman" pitchFamily="18" charset="0"/>
                <a:ea typeface="+mj-ea"/>
              </a:rPr>
            </a:br>
            <a:r>
              <a:rPr lang="ru-RU" sz="1900" i="1" dirty="0" smtClean="0">
                <a:latin typeface="Times New Roman" pitchFamily="18" charset="0"/>
                <a:ea typeface="+mj-ea"/>
              </a:rPr>
              <a:t>и </a:t>
            </a:r>
            <a:r>
              <a:rPr lang="ru-RU" sz="1900" i="1" dirty="0">
                <a:latin typeface="Times New Roman" pitchFamily="18" charset="0"/>
                <a:ea typeface="+mj-ea"/>
              </a:rPr>
              <a:t>расфасовке химических реактивов», </a:t>
            </a:r>
            <a:r>
              <a:rPr lang="ru-RU" sz="1900" i="1" dirty="0" smtClean="0">
                <a:latin typeface="Times New Roman" pitchFamily="18" charset="0"/>
                <a:ea typeface="+mj-ea"/>
              </a:rPr>
              <a:t>принадлежащем АО </a:t>
            </a:r>
            <a:r>
              <a:rPr lang="ru-RU" sz="1900" i="1" dirty="0">
                <a:latin typeface="Times New Roman" pitchFamily="18" charset="0"/>
                <a:ea typeface="+mj-ea"/>
              </a:rPr>
              <a:t>«ЭКОС-1»</a:t>
            </a:r>
          </a:p>
        </p:txBody>
      </p:sp>
      <p:sp>
        <p:nvSpPr>
          <p:cNvPr id="19" name="Овал 18"/>
          <p:cNvSpPr/>
          <p:nvPr/>
        </p:nvSpPr>
        <p:spPr>
          <a:xfrm>
            <a:off x="4430487" y="6314999"/>
            <a:ext cx="645568" cy="522881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олег\Downloads\IMG-20220121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74" y="2765861"/>
            <a:ext cx="3713590" cy="358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27761"/>
            <a:ext cx="3490302" cy="365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91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2400"/>
            <a:ext cx="9144000" cy="1620838"/>
            <a:chOff x="0" y="-235"/>
            <a:chExt cx="5760" cy="1021"/>
          </a:xfrm>
        </p:grpSpPr>
        <p:sp>
          <p:nvSpPr>
            <p:cNvPr id="1742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463" y="-235"/>
              <a:ext cx="524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7428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102" y="1739266"/>
            <a:ext cx="9174163" cy="9694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1900" b="1" i="1" dirty="0" smtClean="0">
                <a:latin typeface="Times New Roman" pitchFamily="18" charset="0"/>
                <a:ea typeface="+mj-ea"/>
              </a:rPr>
              <a:t>23 июня 2022 </a:t>
            </a:r>
            <a:r>
              <a:rPr lang="ru-RU" sz="1900" b="1" i="1" dirty="0">
                <a:latin typeface="Times New Roman" pitchFamily="18" charset="0"/>
                <a:ea typeface="+mj-ea"/>
              </a:rPr>
              <a:t>г в 06 час 50 мин </a:t>
            </a:r>
            <a:r>
              <a:rPr lang="ru-RU" sz="1900" i="1" dirty="0">
                <a:latin typeface="Times New Roman" pitchFamily="18" charset="0"/>
                <a:ea typeface="+mj-ea"/>
              </a:rPr>
              <a:t>на территории, ООО «Радуга Синтез», в помещении цеха по производству лакокрасочной продукции при отборе пробы из реактора №11 произошло воспламенение паров растворителя.</a:t>
            </a:r>
          </a:p>
        </p:txBody>
      </p:sp>
      <p:sp>
        <p:nvSpPr>
          <p:cNvPr id="19" name="Овал 18"/>
          <p:cNvSpPr/>
          <p:nvPr/>
        </p:nvSpPr>
        <p:spPr>
          <a:xfrm>
            <a:off x="4371801" y="6357938"/>
            <a:ext cx="645568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3" y="2812792"/>
            <a:ext cx="3717975" cy="3717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03452"/>
            <a:ext cx="3736653" cy="373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01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2400"/>
            <a:ext cx="9144000" cy="1620838"/>
            <a:chOff x="0" y="-235"/>
            <a:chExt cx="5760" cy="1021"/>
          </a:xfrm>
        </p:grpSpPr>
        <p:sp>
          <p:nvSpPr>
            <p:cNvPr id="1742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463" y="-235"/>
              <a:ext cx="524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7428" name="Picture 41" descr="fsetan_emblema2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63139" y="1708135"/>
            <a:ext cx="9174163" cy="9694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1900" b="1" i="1" dirty="0" smtClean="0">
                <a:latin typeface="Times New Roman" pitchFamily="18" charset="0"/>
                <a:ea typeface="+mj-ea"/>
              </a:rPr>
              <a:t>9 </a:t>
            </a:r>
            <a:r>
              <a:rPr lang="ru-RU" sz="1900" b="1" i="1" dirty="0">
                <a:latin typeface="Times New Roman" pitchFamily="18" charset="0"/>
                <a:ea typeface="+mj-ea"/>
              </a:rPr>
              <a:t>октября 2021 </a:t>
            </a:r>
            <a:r>
              <a:rPr lang="ru-RU" sz="1900" b="1" i="1" dirty="0" smtClean="0">
                <a:latin typeface="Times New Roman" pitchFamily="18" charset="0"/>
                <a:ea typeface="+mj-ea"/>
              </a:rPr>
              <a:t>г. </a:t>
            </a:r>
            <a:r>
              <a:rPr lang="ru-RU" sz="1900" i="1" dirty="0" smtClean="0">
                <a:latin typeface="Times New Roman" pitchFamily="18" charset="0"/>
                <a:ea typeface="+mj-ea"/>
              </a:rPr>
              <a:t>произошел взрыв </a:t>
            </a:r>
            <a:r>
              <a:rPr lang="ru-RU" sz="1900" i="1" dirty="0">
                <a:latin typeface="Times New Roman" pitchFamily="18" charset="0"/>
                <a:ea typeface="+mj-ea"/>
              </a:rPr>
              <a:t>с воспламенением концентрированных паров нефтепродуктов, хранившихся в вертикальном стальном резервуаре </a:t>
            </a:r>
            <a:r>
              <a:rPr lang="ru-RU" sz="1900" i="1" dirty="0" smtClean="0">
                <a:latin typeface="Times New Roman" pitchFamily="18" charset="0"/>
                <a:ea typeface="+mj-ea"/>
              </a:rPr>
              <a:t>РВС-200, </a:t>
            </a:r>
            <a:br>
              <a:rPr lang="ru-RU" sz="1900" i="1" dirty="0" smtClean="0">
                <a:latin typeface="Times New Roman" pitchFamily="18" charset="0"/>
                <a:ea typeface="+mj-ea"/>
              </a:rPr>
            </a:br>
            <a:r>
              <a:rPr lang="ru-RU" sz="1900" i="1" dirty="0" smtClean="0">
                <a:latin typeface="Times New Roman" pitchFamily="18" charset="0"/>
                <a:ea typeface="+mj-ea"/>
              </a:rPr>
              <a:t>на </a:t>
            </a:r>
            <a:r>
              <a:rPr lang="ru-RU" sz="1900" i="1" dirty="0" smtClean="0">
                <a:latin typeface="Times New Roman" pitchFamily="18" charset="0"/>
                <a:ea typeface="+mj-ea"/>
              </a:rPr>
              <a:t>территории ООО «ДНК»</a:t>
            </a:r>
            <a:endParaRPr lang="ru-RU" sz="1900" i="1" dirty="0">
              <a:latin typeface="Times New Roman" pitchFamily="18" charset="0"/>
              <a:ea typeface="+mj-ea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427437" y="6356447"/>
            <a:ext cx="645568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22" y="2817692"/>
            <a:ext cx="4696156" cy="352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79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2400"/>
            <a:ext cx="9144000" cy="1620838"/>
            <a:chOff x="0" y="-235"/>
            <a:chExt cx="5760" cy="1021"/>
          </a:xfrm>
        </p:grpSpPr>
        <p:sp>
          <p:nvSpPr>
            <p:cNvPr id="1742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463" y="-235"/>
              <a:ext cx="524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7428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-30163" y="1653915"/>
            <a:ext cx="9174163" cy="13203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1900" b="1" i="1" dirty="0">
                <a:latin typeface="Times New Roman" pitchFamily="18" charset="0"/>
                <a:ea typeface="+mj-ea"/>
              </a:rPr>
              <a:t>27 августа 2023 года в 21 час. 00 мин. </a:t>
            </a:r>
            <a:r>
              <a:rPr lang="ru-RU" sz="1900" i="1" dirty="0">
                <a:latin typeface="Times New Roman" pitchFamily="18" charset="0"/>
                <a:ea typeface="+mj-ea"/>
              </a:rPr>
              <a:t>в ООО «Луховицкая нефтебаза</a:t>
            </a:r>
            <a:r>
              <a:rPr lang="ru-RU" sz="1900" i="1" dirty="0" smtClean="0">
                <a:latin typeface="Times New Roman" pitchFamily="18" charset="0"/>
                <a:ea typeface="+mj-ea"/>
              </a:rPr>
              <a:t>» на </a:t>
            </a:r>
            <a:r>
              <a:rPr lang="ru-RU" sz="1900" i="1" dirty="0">
                <a:latin typeface="Times New Roman" pitchFamily="18" charset="0"/>
                <a:ea typeface="+mj-ea"/>
              </a:rPr>
              <a:t>площадке нефтебазы по хранению и перевалке нефти и нефтепродуктов» </a:t>
            </a:r>
            <a:r>
              <a:rPr lang="ru-RU" sz="1900" i="1" dirty="0" smtClean="0">
                <a:latin typeface="Times New Roman" pitchFamily="18" charset="0"/>
                <a:ea typeface="+mj-ea"/>
              </a:rPr>
              <a:t>произошло </a:t>
            </a:r>
            <a:r>
              <a:rPr lang="ru-RU" sz="1900" i="1" dirty="0">
                <a:latin typeface="Times New Roman" pitchFamily="18" charset="0"/>
                <a:ea typeface="+mj-ea"/>
              </a:rPr>
              <a:t>возгорание в вертикальном стальном резервуаре РВС-1000. </a:t>
            </a:r>
            <a:endParaRPr lang="ru-RU" sz="1900" i="1" dirty="0" smtClean="0">
              <a:latin typeface="Times New Roman" pitchFamily="18" charset="0"/>
              <a:ea typeface="+mj-ea"/>
            </a:endParaRPr>
          </a:p>
          <a:p>
            <a:pPr algn="ctr">
              <a:buFontTx/>
              <a:buNone/>
              <a:defRPr/>
            </a:pPr>
            <a:r>
              <a:rPr lang="ru-RU" sz="1900" i="1" dirty="0" smtClean="0">
                <a:latin typeface="Times New Roman" pitchFamily="18" charset="0"/>
                <a:ea typeface="+mj-ea"/>
              </a:rPr>
              <a:t>В </a:t>
            </a:r>
            <a:r>
              <a:rPr lang="ru-RU" sz="1900" i="1" dirty="0">
                <a:latin typeface="Times New Roman" pitchFamily="18" charset="0"/>
                <a:ea typeface="+mj-ea"/>
              </a:rPr>
              <a:t>результате аварии пострадали 3 человека, 2 из которых впоследствии скончались.</a:t>
            </a:r>
          </a:p>
        </p:txBody>
      </p:sp>
      <p:sp>
        <p:nvSpPr>
          <p:cNvPr id="19" name="Овал 18"/>
          <p:cNvSpPr/>
          <p:nvPr/>
        </p:nvSpPr>
        <p:spPr>
          <a:xfrm>
            <a:off x="4283968" y="6357938"/>
            <a:ext cx="645568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05997"/>
            <a:ext cx="4846913" cy="32031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62" y="3105997"/>
            <a:ext cx="2445181" cy="32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43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2400"/>
            <a:ext cx="9144000" cy="1620838"/>
            <a:chOff x="0" y="-235"/>
            <a:chExt cx="5760" cy="1021"/>
          </a:xfrm>
        </p:grpSpPr>
        <p:sp>
          <p:nvSpPr>
            <p:cNvPr id="1742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463" y="-235"/>
              <a:ext cx="524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7428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5248" y="1679625"/>
            <a:ext cx="9174163" cy="1261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1900" b="1" i="1" dirty="0">
                <a:latin typeface="Times New Roman" pitchFamily="18" charset="0"/>
                <a:ea typeface="+mj-ea"/>
              </a:rPr>
              <a:t>12 августа 2023 </a:t>
            </a:r>
            <a:r>
              <a:rPr lang="ru-RU" sz="1900" b="1" i="1" dirty="0" smtClean="0">
                <a:latin typeface="Times New Roman" pitchFamily="18" charset="0"/>
                <a:ea typeface="+mj-ea"/>
              </a:rPr>
              <a:t>г.</a:t>
            </a:r>
            <a:r>
              <a:rPr lang="ru-RU" sz="1900" i="1" dirty="0" smtClean="0">
                <a:latin typeface="Times New Roman" pitchFamily="18" charset="0"/>
                <a:ea typeface="+mj-ea"/>
              </a:rPr>
              <a:t> </a:t>
            </a:r>
            <a:r>
              <a:rPr lang="ru-RU" sz="1900" i="1" dirty="0">
                <a:latin typeface="Times New Roman" pitchFamily="18" charset="0"/>
                <a:ea typeface="+mj-ea"/>
              </a:rPr>
              <a:t>в АО «Раменский комбинат хлебопродуктов имени В.Я. </a:t>
            </a:r>
            <a:r>
              <a:rPr lang="ru-RU" sz="1900" i="1" dirty="0" err="1">
                <a:latin typeface="Times New Roman" pitchFamily="18" charset="0"/>
                <a:ea typeface="+mj-ea"/>
              </a:rPr>
              <a:t>Печенова</a:t>
            </a:r>
            <a:r>
              <a:rPr lang="ru-RU" sz="1900" i="1" dirty="0">
                <a:latin typeface="Times New Roman" pitchFamily="18" charset="0"/>
                <a:ea typeface="+mj-ea"/>
              </a:rPr>
              <a:t>» </a:t>
            </a:r>
            <a:r>
              <a:rPr lang="ru-RU" sz="1900" i="1" dirty="0" smtClean="0">
                <a:latin typeface="Times New Roman" pitchFamily="18" charset="0"/>
                <a:ea typeface="+mj-ea"/>
              </a:rPr>
              <a:t/>
            </a:r>
            <a:br>
              <a:rPr lang="ru-RU" sz="1900" i="1" dirty="0" smtClean="0">
                <a:latin typeface="Times New Roman" pitchFamily="18" charset="0"/>
                <a:ea typeface="+mj-ea"/>
              </a:rPr>
            </a:br>
            <a:r>
              <a:rPr lang="ru-RU" sz="1900" i="1" dirty="0" smtClean="0">
                <a:latin typeface="Times New Roman" pitchFamily="18" charset="0"/>
                <a:ea typeface="+mj-ea"/>
              </a:rPr>
              <a:t>в цехе по </a:t>
            </a:r>
            <a:r>
              <a:rPr lang="ru-RU" sz="1900" i="1" dirty="0">
                <a:latin typeface="Times New Roman" pitchFamily="18" charset="0"/>
                <a:ea typeface="+mj-ea"/>
              </a:rPr>
              <a:t>производству комбикормов </a:t>
            </a:r>
            <a:r>
              <a:rPr lang="ru-RU" sz="1900" i="1" dirty="0" smtClean="0">
                <a:latin typeface="Times New Roman" pitchFamily="18" charset="0"/>
                <a:ea typeface="+mj-ea"/>
              </a:rPr>
              <a:t>при перекачке в </a:t>
            </a:r>
            <a:r>
              <a:rPr lang="ru-RU" sz="1900" i="1" dirty="0">
                <a:latin typeface="Times New Roman" pitchFamily="18" charset="0"/>
                <a:ea typeface="+mj-ea"/>
              </a:rPr>
              <a:t>автоматическом режиме отрубей из силосного склада в оперативную емкость произошел взрыв пылевоздушной смеси </a:t>
            </a:r>
            <a:r>
              <a:rPr lang="ru-RU" sz="1900" i="1" dirty="0" smtClean="0">
                <a:latin typeface="Times New Roman" pitchFamily="18" charset="0"/>
                <a:ea typeface="+mj-ea"/>
              </a:rPr>
              <a:t>в </a:t>
            </a:r>
            <a:r>
              <a:rPr lang="ru-RU" sz="1900" i="1" dirty="0">
                <a:latin typeface="Times New Roman" pitchFamily="18" charset="0"/>
                <a:ea typeface="+mj-ea"/>
              </a:rPr>
              <a:t>нории и силосе.</a:t>
            </a:r>
          </a:p>
        </p:txBody>
      </p:sp>
      <p:sp>
        <p:nvSpPr>
          <p:cNvPr id="19" name="Овал 18"/>
          <p:cNvSpPr/>
          <p:nvPr/>
        </p:nvSpPr>
        <p:spPr>
          <a:xfrm>
            <a:off x="4309545" y="6309642"/>
            <a:ext cx="645568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0" y="3016696"/>
            <a:ext cx="2677021" cy="32849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60534"/>
            <a:ext cx="4599316" cy="334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4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-9153" y="2263776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3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2400"/>
            <a:ext cx="9144000" cy="1620838"/>
            <a:chOff x="0" y="-235"/>
            <a:chExt cx="5760" cy="1021"/>
          </a:xfrm>
        </p:grpSpPr>
        <p:sp>
          <p:nvSpPr>
            <p:cNvPr id="1742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463" y="-235"/>
              <a:ext cx="524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7428" name="Picture 41" descr="fsetan_emblema2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428625" y="51212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1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6912</TotalTime>
  <Words>239</Words>
  <Application>Microsoft Office PowerPoint</Application>
  <PresentationFormat>Экран (4:3)</PresentationFormat>
  <Paragraphs>50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Мишка</dc:creator>
  <cp:lastModifiedBy>Гвоздев Анатолий Викторович</cp:lastModifiedBy>
  <cp:revision>444</cp:revision>
  <cp:lastPrinted>2020-12-09T12:38:41Z</cp:lastPrinted>
  <dcterms:created xsi:type="dcterms:W3CDTF">2017-03-17T18:41:59Z</dcterms:created>
  <dcterms:modified xsi:type="dcterms:W3CDTF">2023-09-22T08:17:08Z</dcterms:modified>
</cp:coreProperties>
</file>